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4"/>
  </p:notesMasterIdLst>
  <p:sldIdLst>
    <p:sldId id="256" r:id="rId2"/>
    <p:sldId id="368" r:id="rId3"/>
    <p:sldId id="291" r:id="rId4"/>
    <p:sldId id="292" r:id="rId5"/>
    <p:sldId id="369" r:id="rId6"/>
    <p:sldId id="370" r:id="rId7"/>
    <p:sldId id="371" r:id="rId8"/>
    <p:sldId id="373" r:id="rId9"/>
    <p:sldId id="386" r:id="rId10"/>
    <p:sldId id="387" r:id="rId11"/>
    <p:sldId id="388" r:id="rId12"/>
    <p:sldId id="389" r:id="rId13"/>
    <p:sldId id="360" r:id="rId14"/>
    <p:sldId id="385" r:id="rId15"/>
    <p:sldId id="362" r:id="rId16"/>
    <p:sldId id="363" r:id="rId17"/>
    <p:sldId id="382" r:id="rId18"/>
    <p:sldId id="380" r:id="rId19"/>
    <p:sldId id="381" r:id="rId20"/>
    <p:sldId id="390" r:id="rId21"/>
    <p:sldId id="383" r:id="rId22"/>
    <p:sldId id="39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4" autoAdjust="0"/>
    <p:restoredTop sz="94648"/>
  </p:normalViewPr>
  <p:slideViewPr>
    <p:cSldViewPr>
      <p:cViewPr>
        <p:scale>
          <a:sx n="130" d="100"/>
          <a:sy n="130" d="100"/>
        </p:scale>
        <p:origin x="66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13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microsoft.com/office/2007/relationships/hdphoto" Target="../media/hdphoto16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7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38005" y="207629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38004" y="1427862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C8A2646A-C649-6F48-92A2-12F55DE715E5}"/>
              </a:ext>
            </a:extLst>
          </p:cNvPr>
          <p:cNvSpPr/>
          <p:nvPr/>
        </p:nvSpPr>
        <p:spPr>
          <a:xfrm>
            <a:off x="478249" y="1636849"/>
            <a:ext cx="324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60%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6423622-1F52-A14F-A7CD-4DE0E4B3B141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Proyecto final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862651" y="1735639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862651" y="257175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68336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11382" y="322187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11381" y="2573445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742294" y="2893847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742294" y="358792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98277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5%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Implementación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Fase de análisis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20%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301990"/>
            <a:ext cx="1014885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5%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Diseño de </a:t>
            </a:r>
            <a:r>
              <a:rPr lang="es-CO" dirty="0" err="1">
                <a:solidFill>
                  <a:schemeClr val="tx1"/>
                </a:solidFill>
              </a:rPr>
              <a:t>solición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9" y="3581455"/>
            <a:ext cx="167759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Prototipo de aplicación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1677591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tx1"/>
                </a:solidFill>
              </a:rPr>
              <a:t>Product</a:t>
            </a:r>
            <a:r>
              <a:rPr lang="es-CO" dirty="0">
                <a:solidFill>
                  <a:schemeClr val="tx1"/>
                </a:solidFill>
              </a:rPr>
              <a:t> Backlog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611381" y="409442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  <p:sp>
        <p:nvSpPr>
          <p:cNvPr id="16" name="Rectángulo redondeado 27">
            <a:extLst>
              <a:ext uri="{FF2B5EF4-FFF2-40B4-BE49-F238E27FC236}">
                <a16:creationId xmlns:a16="http://schemas.microsoft.com/office/drawing/2014/main" id="{F40B4ED0-B4F1-7D20-9E88-70B59C26033E}"/>
              </a:ext>
            </a:extLst>
          </p:cNvPr>
          <p:cNvSpPr/>
          <p:nvPr/>
        </p:nvSpPr>
        <p:spPr>
          <a:xfrm>
            <a:off x="4759348" y="1639447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7" name="CuadroTexto 29">
            <a:extLst>
              <a:ext uri="{FF2B5EF4-FFF2-40B4-BE49-F238E27FC236}">
                <a16:creationId xmlns:a16="http://schemas.microsoft.com/office/drawing/2014/main" id="{1C4F8CE3-9414-1BD1-2F2E-B5E47334FB97}"/>
              </a:ext>
            </a:extLst>
          </p:cNvPr>
          <p:cNvSpPr txBox="1"/>
          <p:nvPr/>
        </p:nvSpPr>
        <p:spPr>
          <a:xfrm>
            <a:off x="4532620" y="1349822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Trabajo en equipo</a:t>
            </a:r>
          </a:p>
        </p:txBody>
      </p:sp>
      <p:sp>
        <p:nvSpPr>
          <p:cNvPr id="18" name="Rectángulo redondeado 27">
            <a:extLst>
              <a:ext uri="{FF2B5EF4-FFF2-40B4-BE49-F238E27FC236}">
                <a16:creationId xmlns:a16="http://schemas.microsoft.com/office/drawing/2014/main" id="{A0E4E92C-7EFA-4EED-259D-0E123E5A6D8A}"/>
              </a:ext>
            </a:extLst>
          </p:cNvPr>
          <p:cNvSpPr/>
          <p:nvPr/>
        </p:nvSpPr>
        <p:spPr>
          <a:xfrm>
            <a:off x="4727236" y="2287909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9" name="CuadroTexto 29">
            <a:extLst>
              <a:ext uri="{FF2B5EF4-FFF2-40B4-BE49-F238E27FC236}">
                <a16:creationId xmlns:a16="http://schemas.microsoft.com/office/drawing/2014/main" id="{5BC89E32-45B1-2087-35F5-CC8FB27BADF0}"/>
              </a:ext>
            </a:extLst>
          </p:cNvPr>
          <p:cNvSpPr txBox="1"/>
          <p:nvPr/>
        </p:nvSpPr>
        <p:spPr>
          <a:xfrm>
            <a:off x="4500508" y="199828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Algoritmos y programación 2, Programación en red y Aplicaciones móviles. Coordinador del club de programación competitiva. Coordinador del bloque de algoritmos de DMI.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Página web como componente de la red. Comunicación con REST API,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Despliegue local y remoto. 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249762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611560" y="3510134"/>
            <a:ext cx="8112908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3180291" y="1653149"/>
            <a:ext cx="554417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488531" y="363391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4CC0D-C516-30A5-D370-F8FD7D61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4734"/>
            <a:ext cx="6606480" cy="3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75EDA-9B92-0001-8D9F-F218854410F9}"/>
              </a:ext>
            </a:extLst>
          </p:cNvPr>
          <p:cNvSpPr/>
          <p:nvPr/>
        </p:nvSpPr>
        <p:spPr>
          <a:xfrm>
            <a:off x="7753470" y="1284734"/>
            <a:ext cx="1403648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78BF0B-630A-D44C-369B-D1398F179956}"/>
              </a:ext>
            </a:extLst>
          </p:cNvPr>
          <p:cNvSpPr/>
          <p:nvPr/>
        </p:nvSpPr>
        <p:spPr>
          <a:xfrm>
            <a:off x="0" y="1284734"/>
            <a:ext cx="1187624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2CB4A-098E-1B4B-31A1-C6BEBCE4A5CB}"/>
              </a:ext>
            </a:extLst>
          </p:cNvPr>
          <p:cNvSpPr/>
          <p:nvPr/>
        </p:nvSpPr>
        <p:spPr>
          <a:xfrm>
            <a:off x="0" y="4587974"/>
            <a:ext cx="915711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23001</TotalTime>
  <Words>919</Words>
  <Application>Microsoft Macintosh PowerPoint</Application>
  <PresentationFormat>On-screen Show (16:9)</PresentationFormat>
  <Paragraphs>216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Unidades</vt:lpstr>
      <vt:lpstr>Composición del curso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medición de temblor en manos para la prueba de espiral de arquímedes</vt:lpstr>
      <vt:lpstr>Sistema de reservas de los nuevos espacios de ICESI por medio de claves temporales</vt:lpstr>
      <vt:lpstr>Calificación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138</cp:revision>
  <dcterms:modified xsi:type="dcterms:W3CDTF">2023-08-02T14:28:34Z</dcterms:modified>
</cp:coreProperties>
</file>